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0F5E1-8E89-5449-6774-2C660156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DD2FFE-F735-7F64-83B1-EB67376D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6C55-310A-446C-833D-53AE9C019DA9}" type="datetimeFigureOut">
              <a:rPr lang="nl-NL" smtClean="0"/>
              <a:t>2-8-2024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603E2E-F24C-6950-4D4D-655F2E26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959D65-4E13-20EB-7691-B8FB6241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4B9-7961-4A29-8A00-BA26B1FC1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0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B18D21-AEC6-F3AD-5219-77B20435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7617EE-5F17-0ADF-7E02-6EA005B4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ADC319-2DAA-CB00-A25E-5957C5E94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6C55-310A-446C-833D-53AE9C019DA9}" type="datetimeFigureOut">
              <a:rPr lang="nl-NL" smtClean="0"/>
              <a:t>2-8-2024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D50FA-2972-169C-317A-7E770477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61110C-F8E6-D71A-1A68-6FD47C11C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A4B9-7961-4A29-8A00-BA26B1FC1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5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B4BB9E-EDD6-DC26-E695-31D5EF83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839CB9-AD97-A3B1-F2FA-BB3EFDD22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6D96DA-84A7-3E37-237B-AEC1A42C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89B708-4D28-4FB3-C319-9323DB437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CFEA64-A1C9-BE90-479C-B1854714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166C0E-30CF-3F40-85CB-31CE3D6A5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AE48AA-A045-C47D-FFAB-560C1032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87208D-BC2C-7D53-AEC1-0E73747FF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1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9C2FE1-C516-B408-2D08-623E6AC7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A5FA8B-8954-82FC-BBDC-2F4786BF4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D39206-F6C0-BDF7-B6A3-8A35C545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728FE4-8C56-99BC-08E6-E78EE9858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44A22B-8E0C-15E1-7871-DD58C030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DC3A1D-C1AE-A396-B172-DD2D14DFE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081191-B49F-4DBF-DDCE-65110DD3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F2B99E-8282-0CB7-03DE-06515A1EA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C61C11-2212-76F7-DEBB-64570A32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A4BAEC-6ADA-EC34-9969-B2C05B513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98E250-0EE7-1BDC-FBC1-5CDD447D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87B60A-CA4A-C4C3-CFF6-198B81CFC3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B78D08-B63B-78AA-C418-D99DCEBF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CED205-3238-114E-300A-753A33C7A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84C6D1-1880-40EF-62FB-77E7006B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4F50B8-C173-4890-4D5D-595EF95C7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E7089E-CC2A-7D9C-AEB3-4BDACC64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A29BA4-0F92-71B8-093F-4680A962D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48E20D-12FB-38B9-5A87-1523158A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DEC748-0A55-961F-19EC-9C010A7F4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B42F957-9785-98B1-6CFE-F0F5B805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51FE04-2AE2-3C7B-A0BA-47979DF85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22321A-1BF3-EE90-BAA2-6AAF2318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F09224-3AB5-BCBF-545D-DC13CAD4C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CB127A-A8C6-E49C-7626-839C3D03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445F71-D72C-A487-30E9-2D72CFF55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500F66-02A4-6B74-A234-58C53916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AF1AF8-36AD-E2B0-B877-E23C608D6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B5B246-0AD6-6C97-8591-FCD7897E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004741-4ADD-C5C6-BDA4-8251AAB0A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725CE5-D3E7-8E2F-C0F5-63A93564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786777-E3E5-2607-697E-3A5CE450C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2E92CD-FDFF-97AD-442C-0F090FF4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362E52-C387-C5A9-295D-74998B6DF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EF063D-6CFF-648F-9A7A-501D43B5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360046-F3F9-E11A-8A76-E9243CB62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03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2024-08-02T15:43:05Z</dcterms:created>
  <dcterms:modified xsi:type="dcterms:W3CDTF">2024-08-02T15:43:05Z</dcterms:modified>
</cp:coreProperties>
</file>